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2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9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47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176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22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06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64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40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37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8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8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8616-7551-4049-8043-238B6F4E2E0D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AD85-5906-4395-9BDC-34AAA89F9B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3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korea.hrsystem.co.k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38" y="3181028"/>
            <a:ext cx="3074505" cy="31301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08383" y="289398"/>
            <a:ext cx="10747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지역청년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경력개발 취업특강 회원가입 방법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ko-KR" sz="2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 : </a:t>
            </a:r>
            <a:r>
              <a:rPr lang="en-US" altLang="ko-KR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https://tukorea.hrsystem.co.kr</a:t>
            </a:r>
            <a:r>
              <a:rPr lang="en-US" altLang="ko-K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/</a:t>
            </a:r>
            <a:r>
              <a:rPr lang="en-US" altLang="ko-K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altLang="ko-KR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38" y="1256296"/>
            <a:ext cx="7023652" cy="1475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08383" y="2753876"/>
            <a:ext cx="443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 로그인 화면 하단 개정생성하기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345635" y="5606176"/>
            <a:ext cx="715618" cy="4496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219" y="3123208"/>
            <a:ext cx="2109831" cy="31301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23404" y="806654"/>
            <a:ext cx="453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FF0000"/>
                </a:solidFill>
              </a:rPr>
              <a:t>① 홈페이지 우측상단 로그인 버튼 클릭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085050" y="1254780"/>
            <a:ext cx="715618" cy="4496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7363" y="3176440"/>
            <a:ext cx="2239866" cy="32460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75219" y="2811696"/>
            <a:ext cx="530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③ 회원가입정보 모두 입력 후 </a:t>
            </a:r>
            <a:r>
              <a:rPr lang="ko-KR" altLang="en-US" dirty="0" smtClean="0">
                <a:solidFill>
                  <a:srgbClr val="FF0000"/>
                </a:solidFill>
              </a:rPr>
              <a:t>계정생성하기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450391" y="5703326"/>
            <a:ext cx="2116837" cy="4496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6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381" y="381494"/>
            <a:ext cx="4211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거점형특화프로그램 교육신청 방법</a:t>
            </a:r>
            <a:endParaRPr lang="en-US" altLang="ko-KR" sz="2000" b="1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20" y="1914547"/>
            <a:ext cx="4727133" cy="32837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979" y="1254780"/>
            <a:ext cx="611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① 홈페이지 로그인 후 원하는 프로그램 클릭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167" y="1373186"/>
            <a:ext cx="5720259" cy="51248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직사각형 8"/>
          <p:cNvSpPr/>
          <p:nvPr/>
        </p:nvSpPr>
        <p:spPr>
          <a:xfrm>
            <a:off x="2914087" y="2915477"/>
            <a:ext cx="1194087" cy="17492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0559895" y="3591341"/>
            <a:ext cx="1194087" cy="437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21167" y="2529512"/>
            <a:ext cx="5614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 프로그램 신청하기 클릭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 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③ 신청 페이지가 뜨고 정보 동의 후 수강 신청 완료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6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Moel</cp:lastModifiedBy>
  <cp:revision>8</cp:revision>
  <dcterms:created xsi:type="dcterms:W3CDTF">2023-06-09T06:29:32Z</dcterms:created>
  <dcterms:modified xsi:type="dcterms:W3CDTF">2024-03-19T04:47:55Z</dcterms:modified>
</cp:coreProperties>
</file>